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289B4-3D6B-4631-A970-296B25FBB801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6F00B-CBCC-4706-81E7-4C7958AD79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022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9677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92429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24180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35640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5213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8767929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546474"/>
          </a:xfrm>
        </p:spPr>
        <p:txBody>
          <a:bodyPr/>
          <a:lstStyle/>
          <a:p>
            <a:r>
              <a:rPr lang="en-US" dirty="0" smtClean="0"/>
              <a:t>ASCEND! ERAU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772400" cy="104631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Attitude Determination &amp; Control of a </a:t>
            </a:r>
            <a:r>
              <a:rPr lang="en-US" dirty="0" err="1" smtClean="0">
                <a:solidFill>
                  <a:schemeClr val="tx1"/>
                </a:solidFill>
              </a:rPr>
              <a:t>Balloonsat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38200" y="5181600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0" marR="0" lvl="0" indent="1905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schemeClr val="dk2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123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08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ADC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90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08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ADC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08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Difficulties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7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08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Difficulties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546474"/>
          </a:xfrm>
        </p:spPr>
        <p:txBody>
          <a:bodyPr/>
          <a:lstStyle/>
          <a:p>
            <a:r>
              <a:rPr lang="en-US" dirty="0" smtClean="0"/>
              <a:t>Fall 2014 ASCEND!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772400" cy="104631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Attitude Determination &amp; Control of a </a:t>
            </a:r>
            <a:r>
              <a:rPr lang="en-US" dirty="0" err="1" smtClean="0">
                <a:solidFill>
                  <a:schemeClr val="tx1"/>
                </a:solidFill>
              </a:rPr>
              <a:t>Balloonsat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38200" y="5181600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0" marR="0" lvl="0" indent="1905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schemeClr val="dk2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445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08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Structure Design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1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08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Structure Design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5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08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Components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2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08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Components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5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08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ADC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2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229600" cy="7318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Team Members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Project Manager</a:t>
            </a:r>
          </a:p>
          <a:p>
            <a:pPr lvl="1"/>
            <a:r>
              <a:rPr lang="en-US" sz="1800" dirty="0" smtClean="0"/>
              <a:t>Benjamin Anderson</a:t>
            </a:r>
          </a:p>
          <a:p>
            <a:r>
              <a:rPr lang="en-US" sz="2000" dirty="0" smtClean="0"/>
              <a:t>Assistant Project Manager</a:t>
            </a:r>
          </a:p>
          <a:p>
            <a:pPr lvl="1"/>
            <a:r>
              <a:rPr lang="en-US" sz="1800" dirty="0" smtClean="0"/>
              <a:t>Patrick </a:t>
            </a:r>
            <a:r>
              <a:rPr lang="en-US" sz="1800" dirty="0" err="1"/>
              <a:t>Deskin</a:t>
            </a:r>
            <a:endParaRPr lang="en-US" sz="1800" dirty="0" smtClean="0"/>
          </a:p>
          <a:p>
            <a:r>
              <a:rPr lang="en-US" sz="2000" dirty="0" smtClean="0"/>
              <a:t>Electrical Subsystem Lead</a:t>
            </a:r>
          </a:p>
          <a:p>
            <a:pPr lvl="1"/>
            <a:r>
              <a:rPr lang="en-US" sz="1800" dirty="0" err="1" smtClean="0"/>
              <a:t>Brigette</a:t>
            </a:r>
            <a:r>
              <a:rPr lang="en-US" sz="1800" dirty="0" smtClean="0"/>
              <a:t> Cochran</a:t>
            </a:r>
          </a:p>
          <a:p>
            <a:r>
              <a:rPr lang="en-US" sz="2000" dirty="0" smtClean="0"/>
              <a:t>Team Member</a:t>
            </a:r>
          </a:p>
          <a:p>
            <a:pPr lvl="1"/>
            <a:r>
              <a:rPr lang="en-US" sz="1800" dirty="0" smtClean="0"/>
              <a:t>Chad </a:t>
            </a:r>
            <a:r>
              <a:rPr lang="en-US" sz="1800" dirty="0" err="1" smtClean="0"/>
              <a:t>Reinart</a:t>
            </a:r>
            <a:endParaRPr lang="en-US" sz="18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z="2000" dirty="0" smtClean="0"/>
              <a:t>Previous Team Members</a:t>
            </a:r>
          </a:p>
          <a:p>
            <a:pPr lvl="1"/>
            <a:r>
              <a:rPr lang="en-US" sz="1800" dirty="0" err="1" smtClean="0"/>
              <a:t>Ankit</a:t>
            </a:r>
            <a:r>
              <a:rPr lang="en-US" sz="1800" dirty="0" smtClean="0"/>
              <a:t> Jain</a:t>
            </a:r>
          </a:p>
          <a:p>
            <a:pPr lvl="1"/>
            <a:r>
              <a:rPr lang="en-US" sz="1800" dirty="0" smtClean="0"/>
              <a:t>Austin Leonard</a:t>
            </a:r>
          </a:p>
          <a:p>
            <a:pPr lvl="1"/>
            <a:r>
              <a:rPr lang="en-US" sz="1800" dirty="0" smtClean="0"/>
              <a:t>Loren Williams</a:t>
            </a:r>
          </a:p>
          <a:p>
            <a:pPr lvl="1"/>
            <a:r>
              <a:rPr lang="en-US" sz="1800" dirty="0" smtClean="0"/>
              <a:t>Juan Ma</a:t>
            </a:r>
          </a:p>
          <a:p>
            <a:pPr lvl="1"/>
            <a:r>
              <a:rPr lang="en-US" sz="1800" dirty="0" smtClean="0"/>
              <a:t>Matthew </a:t>
            </a:r>
            <a:r>
              <a:rPr lang="en-US" sz="1800" dirty="0" err="1" smtClean="0"/>
              <a:t>Rines</a:t>
            </a:r>
            <a:endParaRPr lang="en-US" sz="1800" dirty="0" smtClean="0"/>
          </a:p>
          <a:p>
            <a:pPr lvl="1"/>
            <a:r>
              <a:rPr lang="en-US" sz="1800" dirty="0" smtClean="0"/>
              <a:t>Michael Blaire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590897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08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ADC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3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08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Difficulties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6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08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Difficulties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37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546474"/>
          </a:xfrm>
        </p:spPr>
        <p:txBody>
          <a:bodyPr/>
          <a:lstStyle/>
          <a:p>
            <a:r>
              <a:rPr lang="en-US" dirty="0" smtClean="0"/>
              <a:t>Spring</a:t>
            </a:r>
            <a:r>
              <a:rPr lang="en-US" dirty="0" smtClean="0"/>
              <a:t> 2015 ASCEND!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772400" cy="104631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Attitude Determination &amp; Control of a </a:t>
            </a:r>
            <a:r>
              <a:rPr lang="en-US" dirty="0" err="1" smtClean="0">
                <a:solidFill>
                  <a:schemeClr val="tx1"/>
                </a:solidFill>
              </a:rPr>
              <a:t>Balloonsat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38200" y="5181600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0" marR="0" lvl="0" indent="1905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schemeClr val="dk2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5525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08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Structure Design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4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08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Structure Design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3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08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Components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14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08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Components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08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ADC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4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08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ADC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26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08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Overview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Current Goal of Project</a:t>
            </a:r>
          </a:p>
          <a:p>
            <a:r>
              <a:rPr lang="en-US" dirty="0" smtClean="0"/>
              <a:t>Spring 2014</a:t>
            </a:r>
          </a:p>
          <a:p>
            <a:r>
              <a:rPr lang="en-US" dirty="0" smtClean="0"/>
              <a:t>Fall 2014</a:t>
            </a:r>
          </a:p>
          <a:p>
            <a:r>
              <a:rPr lang="en-US" dirty="0" smtClean="0"/>
              <a:t>Spring 2015</a:t>
            </a:r>
          </a:p>
          <a:p>
            <a:r>
              <a:rPr lang="en-US" dirty="0" smtClean="0"/>
              <a:t>Future Plans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0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08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Difficulties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43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08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Difficulties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0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598" cy="4967574"/>
          </a:xfrm>
        </p:spPr>
        <p:txBody>
          <a:bodyPr/>
          <a:lstStyle/>
          <a:p>
            <a:r>
              <a:rPr lang="en-US" dirty="0" smtClean="0"/>
              <a:t>Design 3-Axis Attitude Determination &amp; Control (ADC) System</a:t>
            </a:r>
          </a:p>
          <a:p>
            <a:pPr lvl="1"/>
            <a:r>
              <a:rPr lang="en-US" dirty="0" smtClean="0"/>
              <a:t>More stability of payload throughout flight</a:t>
            </a:r>
          </a:p>
          <a:p>
            <a:pPr lvl="1"/>
            <a:r>
              <a:rPr lang="en-US" dirty="0" smtClean="0"/>
              <a:t>Test platform for future projects</a:t>
            </a:r>
          </a:p>
          <a:p>
            <a:pPr lvl="1"/>
            <a:r>
              <a:rPr lang="en-US" dirty="0" err="1" smtClean="0"/>
              <a:t>Cubesat</a:t>
            </a:r>
            <a:r>
              <a:rPr lang="en-US" dirty="0" smtClean="0"/>
              <a:t> ADC potential</a:t>
            </a:r>
          </a:p>
          <a:p>
            <a:pPr lvl="1"/>
            <a:r>
              <a:rPr lang="en-US" dirty="0" smtClean="0"/>
              <a:t>Stabilize video and image capture</a:t>
            </a:r>
          </a:p>
          <a:p>
            <a:pPr lvl="1"/>
            <a:r>
              <a:rPr lang="en-US" dirty="0" smtClean="0"/>
              <a:t>Focus on any point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" y="228600"/>
            <a:ext cx="8229600" cy="8080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kern="0" dirty="0" smtClean="0">
                <a:solidFill>
                  <a:schemeClr val="bg1"/>
                </a:solidFill>
              </a:rPr>
              <a:t>Final Goal</a:t>
            </a:r>
            <a:endParaRPr lang="en-US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49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546474"/>
          </a:xfrm>
        </p:spPr>
        <p:txBody>
          <a:bodyPr/>
          <a:lstStyle/>
          <a:p>
            <a:r>
              <a:rPr lang="en-US" dirty="0" smtClean="0"/>
              <a:t>Spring 2014 ASCEND!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772400" cy="104631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Attitude Determination &amp; Control of a </a:t>
            </a:r>
            <a:r>
              <a:rPr lang="en-US" dirty="0" err="1" smtClean="0">
                <a:solidFill>
                  <a:schemeClr val="tx1"/>
                </a:solidFill>
              </a:rPr>
              <a:t>Balloonsat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38200" y="5181600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0" marR="0" lvl="0" indent="1905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schemeClr val="dk2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553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08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Structure Design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01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08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Structure Design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28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08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Components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1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08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Components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77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Them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</TotalTime>
  <Words>156</Words>
  <Application>Microsoft Office PowerPoint</Application>
  <PresentationFormat>On-screen Show (4:3)</PresentationFormat>
  <Paragraphs>62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Courier New</vt:lpstr>
      <vt:lpstr>Wingdings</vt:lpstr>
      <vt:lpstr>Custom Theme</vt:lpstr>
      <vt:lpstr>ASCEND! ERAU</vt:lpstr>
      <vt:lpstr>Team Members</vt:lpstr>
      <vt:lpstr>Overview</vt:lpstr>
      <vt:lpstr>PowerPoint Presentation</vt:lpstr>
      <vt:lpstr>Spring 2014 ASCEND!</vt:lpstr>
      <vt:lpstr>Structure Design</vt:lpstr>
      <vt:lpstr>Structure Design</vt:lpstr>
      <vt:lpstr>Components</vt:lpstr>
      <vt:lpstr>Components</vt:lpstr>
      <vt:lpstr>ADC</vt:lpstr>
      <vt:lpstr>ADC</vt:lpstr>
      <vt:lpstr>Difficulties</vt:lpstr>
      <vt:lpstr>Difficulties</vt:lpstr>
      <vt:lpstr>Fall 2014 ASCEND!</vt:lpstr>
      <vt:lpstr>Structure Design</vt:lpstr>
      <vt:lpstr>Structure Design</vt:lpstr>
      <vt:lpstr>Components</vt:lpstr>
      <vt:lpstr>Components</vt:lpstr>
      <vt:lpstr>ADC</vt:lpstr>
      <vt:lpstr>ADC</vt:lpstr>
      <vt:lpstr>Difficulties</vt:lpstr>
      <vt:lpstr>Difficulties</vt:lpstr>
      <vt:lpstr>Spring 2015 ASCEND!</vt:lpstr>
      <vt:lpstr>Structure Design</vt:lpstr>
      <vt:lpstr>Structure Design</vt:lpstr>
      <vt:lpstr>Components</vt:lpstr>
      <vt:lpstr>Components</vt:lpstr>
      <vt:lpstr>ADC</vt:lpstr>
      <vt:lpstr>ADC</vt:lpstr>
      <vt:lpstr>Difficulties</vt:lpstr>
      <vt:lpstr>Difficulties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ASCEND</dc:title>
  <dc:creator>Clayton</dc:creator>
  <cp:lastModifiedBy>Anderson, Benjamin J</cp:lastModifiedBy>
  <cp:revision>166</cp:revision>
  <dcterms:created xsi:type="dcterms:W3CDTF">2014-03-26T18:31:55Z</dcterms:created>
  <dcterms:modified xsi:type="dcterms:W3CDTF">2015-04-03T17:51:45Z</dcterms:modified>
</cp:coreProperties>
</file>